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90" userDrawn="1">
          <p15:clr>
            <a:srgbClr val="A4A3A4"/>
          </p15:clr>
        </p15:guide>
        <p15:guide id="2" pos="385" userDrawn="1">
          <p15:clr>
            <a:srgbClr val="A4A3A4"/>
          </p15:clr>
        </p15:guide>
        <p15:guide id="3" pos="489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4E7DAC-7E97-4550-9C34-E8F281F0F5A4}" v="136" dt="2019-03-08T00:42:25.4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1406" y="72"/>
      </p:cViewPr>
      <p:guideLst>
        <p:guide orient="horz" pos="890"/>
        <p:guide pos="385"/>
        <p:guide pos="489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58CEC8-123D-48BA-8C93-EB52D06CBAA6}" type="datetimeFigureOut">
              <a:rPr kumimoji="1" lang="ja-JP" altLang="en-US" smtClean="0"/>
              <a:t>2021/10/4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7A60C6-C9C0-4810-B32E-2E8BA65DC4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6593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2021/10/4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1505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2021/10/4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0526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2021/10/4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97511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45AC1CE-E068-4A3D-A346-9835A4D76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2021/10/4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C49DA2C-F667-4B98-B0B4-3F3CC629B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20FC8FD-64FC-4388-8B31-1E7E9D790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934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6077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2021/10/4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3444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2021/10/4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3423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2021/10/4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1877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2021/10/4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0440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2021/10/4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9935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2021/10/4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0763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2021/10/4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9198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E8A74-A63E-46CE-8AA0-2C652709D45E}" type="datetimeFigureOut">
              <a:rPr kumimoji="1" lang="ja-JP" altLang="en-US" smtClean="0"/>
              <a:t>2021/10/4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2559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77905" y="373495"/>
            <a:ext cx="8588189" cy="646331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COI</a:t>
            </a:r>
            <a:r>
              <a:rPr kumimoji="1"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開示</a:t>
            </a:r>
            <a:endParaRPr kumimoji="1" lang="en-US" altLang="ja-JP" sz="3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77905" y="1215796"/>
            <a:ext cx="86693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演者 ◎                                                    　   </a:t>
            </a:r>
            <a:r>
              <a:rPr kumimoji="1" lang="ja-JP" altLang="en-US" sz="2000" b="1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（◎発表者）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3652597"/>
              </p:ext>
            </p:extLst>
          </p:nvPr>
        </p:nvGraphicFramePr>
        <p:xfrm>
          <a:off x="277905" y="1587814"/>
          <a:ext cx="8588189" cy="50431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0071">
                  <a:extLst>
                    <a:ext uri="{9D8B030D-6E8A-4147-A177-3AD203B41FA5}">
                      <a16:colId xmlns:a16="http://schemas.microsoft.com/office/drawing/2014/main" val="2799245620"/>
                    </a:ext>
                  </a:extLst>
                </a:gridCol>
                <a:gridCol w="2312895">
                  <a:extLst>
                    <a:ext uri="{9D8B030D-6E8A-4147-A177-3AD203B41FA5}">
                      <a16:colId xmlns:a16="http://schemas.microsoft.com/office/drawing/2014/main" val="3866691243"/>
                    </a:ext>
                  </a:extLst>
                </a:gridCol>
                <a:gridCol w="955882">
                  <a:extLst>
                    <a:ext uri="{9D8B030D-6E8A-4147-A177-3AD203B41FA5}">
                      <a16:colId xmlns:a16="http://schemas.microsoft.com/office/drawing/2014/main" val="994287947"/>
                    </a:ext>
                  </a:extLst>
                </a:gridCol>
                <a:gridCol w="2289341">
                  <a:extLst>
                    <a:ext uri="{9D8B030D-6E8A-4147-A177-3AD203B41FA5}">
                      <a16:colId xmlns:a16="http://schemas.microsoft.com/office/drawing/2014/main" val="4139029705"/>
                    </a:ext>
                  </a:extLst>
                </a:gridCol>
              </a:tblGrid>
              <a:tr h="33944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　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条　件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状　況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企業・団体名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6386401"/>
                  </a:ext>
                </a:extLst>
              </a:tr>
              <a:tr h="344567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1. </a:t>
                      </a:r>
                      <a:r>
                        <a:rPr kumimoji="1" lang="ja-JP" altLang="en-US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役員・顧問職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年間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100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万以上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有・無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6391747"/>
                  </a:ext>
                </a:extLst>
              </a:tr>
              <a:tr h="594031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2. </a:t>
                      </a:r>
                      <a:r>
                        <a:rPr kumimoji="1" lang="ja-JP" altLang="en-US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株式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年間 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100 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万円以上の利益、当該発行済株式数の 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％以上保有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有・無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1227200"/>
                  </a:ext>
                </a:extLst>
              </a:tr>
              <a:tr h="362373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zh-TW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3. </a:t>
                      </a:r>
                      <a:r>
                        <a:rPr kumimoji="1" lang="zh-TW" altLang="en-US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特許権使用料 </a:t>
                      </a:r>
                      <a:endParaRPr kumimoji="1" lang="ja-JP" altLang="en-US" sz="1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年間 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100 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万円以上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有・無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29120048"/>
                  </a:ext>
                </a:extLst>
              </a:tr>
              <a:tr h="34494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4. </a:t>
                      </a:r>
                      <a:r>
                        <a:rPr kumimoji="1" lang="ja-JP" altLang="en-US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日当・出席料・講演料等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年間 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50 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万円以上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/1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企業</a:t>
                      </a:r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有・無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23420761"/>
                  </a:ext>
                </a:extLst>
              </a:tr>
              <a:tr h="385105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5. </a:t>
                      </a:r>
                      <a:r>
                        <a:rPr kumimoji="1" lang="ja-JP" altLang="en-US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寄附講座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所属の有無および給与の有無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有・無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50180140"/>
                  </a:ext>
                </a:extLst>
              </a:tr>
              <a:tr h="339446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6. </a:t>
                      </a:r>
                      <a:r>
                        <a:rPr kumimoji="1" lang="ja-JP" altLang="en-US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原稿料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zh-TW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年間 </a:t>
                      </a:r>
                      <a:r>
                        <a:rPr kumimoji="1" lang="en-US" altLang="zh-TW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50 </a:t>
                      </a:r>
                      <a:r>
                        <a:rPr kumimoji="1" lang="zh-TW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万円</a:t>
                      </a:r>
                      <a:r>
                        <a:rPr kumimoji="1" lang="en-US" altLang="zh-TW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/1</a:t>
                      </a:r>
                      <a:r>
                        <a:rPr kumimoji="1" lang="zh-TW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企業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有・無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6090189"/>
                  </a:ext>
                </a:extLst>
              </a:tr>
              <a:tr h="366832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7. </a:t>
                      </a:r>
                      <a:r>
                        <a:rPr kumimoji="1" lang="ja-JP" altLang="en-US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研究費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年間 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</a:t>
                      </a:r>
                      <a:r>
                        <a:rPr kumimoji="1" lang="en-US" altLang="zh-TW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0 </a:t>
                      </a:r>
                      <a:r>
                        <a:rPr kumimoji="1" lang="zh-TW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万円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以上</a:t>
                      </a:r>
                      <a:r>
                        <a:rPr kumimoji="1" lang="en-US" altLang="zh-TW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/1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臨床研究</a:t>
                      </a:r>
                      <a:endParaRPr kumimoji="1" lang="zh-TW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有・無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665185"/>
                  </a:ext>
                </a:extLst>
              </a:tr>
              <a:tr h="288664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8. </a:t>
                      </a:r>
                      <a:r>
                        <a:rPr kumimoji="1" lang="ja-JP" altLang="en-US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奨学寄付金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zh-TW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年間 </a:t>
                      </a:r>
                      <a:r>
                        <a:rPr kumimoji="1" lang="en-US" altLang="zh-TW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100 </a:t>
                      </a:r>
                      <a:r>
                        <a:rPr kumimoji="1" lang="zh-TW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万円以上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有・無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99312454"/>
                  </a:ext>
                </a:extLst>
              </a:tr>
              <a:tr h="405373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9. </a:t>
                      </a:r>
                      <a:r>
                        <a:rPr kumimoji="1" lang="ja-JP" altLang="en-US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その他</a:t>
                      </a:r>
                      <a:r>
                        <a:rPr kumimoji="1" lang="en-US" altLang="ja-JP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</a:t>
                      </a:r>
                      <a:endParaRPr kumimoji="1" lang="ja-JP" altLang="en-US" sz="1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年間 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 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万円以上の贈答他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有・無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65448609"/>
                  </a:ext>
                </a:extLst>
              </a:tr>
              <a:tr h="594031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10.</a:t>
                      </a:r>
                      <a:r>
                        <a:rPr kumimoji="1" lang="ja-JP" altLang="en-US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 その他</a:t>
                      </a:r>
                      <a:r>
                        <a:rPr kumimoji="1" lang="en-US" altLang="ja-JP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</a:t>
                      </a:r>
                      <a:endParaRPr kumimoji="1" lang="ja-JP" altLang="en-US" sz="1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企業からの物品・施設・役務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の受領および</a:t>
                      </a:r>
                      <a:r>
                        <a:rPr kumimoji="1" lang="ja-JP" altLang="ja-JP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、</a:t>
                      </a:r>
                      <a:r>
                        <a:rPr kumimoji="1" lang="ja-JP" altLang="ja-JP" sz="1200" u="sng" kern="12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現あるいは前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企業研究者の研究へ参画の有無。</a:t>
                      </a:r>
                      <a:r>
                        <a:rPr kumimoji="1" lang="ja-JP" altLang="ja-JP" sz="1200" kern="12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参画がある場合はその企業名。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有・無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296398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2350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2018</TotalTime>
  <Words>192</Words>
  <Application>Microsoft Office PowerPoint</Application>
  <PresentationFormat>画面に合わせる (4:3)</PresentationFormat>
  <Paragraphs>36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劉 茜</cp:lastModifiedBy>
  <cp:revision>39</cp:revision>
  <cp:lastPrinted>2019-03-07T15:18:04Z</cp:lastPrinted>
  <dcterms:created xsi:type="dcterms:W3CDTF">2019-02-26T01:09:25Z</dcterms:created>
  <dcterms:modified xsi:type="dcterms:W3CDTF">2021-10-04T02:37:00Z</dcterms:modified>
</cp:coreProperties>
</file>