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72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8CEC8-123D-48BA-8C93-EB52D06CBAA6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60C6-C9C0-4810-B32E-2E8BA65DC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59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5AC1CE-E068-4A3D-A346-9835A4D7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49DA2C-F667-4B98-B0B4-3F3CC629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0FC8FD-64FC-4388-8B31-1E7E9D79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3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7905" y="373495"/>
            <a:ext cx="858818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7905" y="1215796"/>
            <a:ext cx="8669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 ◎                                                    　   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（◎発表者）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652597"/>
              </p:ext>
            </p:extLst>
          </p:nvPr>
        </p:nvGraphicFramePr>
        <p:xfrm>
          <a:off x="277905" y="1587814"/>
          <a:ext cx="8588189" cy="5043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071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2312895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955882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2289341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339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　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条　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状　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企業・団体名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34456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役員・顧問職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万円以上の利益、当該発行済株式数の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％以上保有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362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 </a:t>
                      </a:r>
                      <a:r>
                        <a:rPr kumimoji="1" lang="zh-TW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特許権使用料 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3449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日当・出席料・講演料等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38510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寄附講座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所属の有無および給与の有無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原稿料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36683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研究費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以上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臨床研究</a:t>
                      </a:r>
                      <a:endParaRPr kumimoji="1" lang="zh-TW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28866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奨学寄付金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05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万円以上の贈答他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企業からの物品・施設・役務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の受領および</a:t>
                      </a:r>
                      <a:r>
                        <a:rPr kumimoji="1" lang="ja-JP" altLang="ja-JP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1" lang="ja-JP" altLang="ja-JP" sz="1200" u="sng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現あるいは前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企業研究者の研究へ参画の有無。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参画がある場合はその企業名。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35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79EE75704CA6843AD0B44C72D83AEAF" ma:contentTypeVersion="11" ma:contentTypeDescription="新しいドキュメントを作成します。" ma:contentTypeScope="" ma:versionID="894c5bc9e3f04269349ce044f3e86b7e">
  <xsd:schema xmlns:xsd="http://www.w3.org/2001/XMLSchema" xmlns:xs="http://www.w3.org/2001/XMLSchema" xmlns:p="http://schemas.microsoft.com/office/2006/metadata/properties" xmlns:ns2="cbe248c0-064b-42d4-8582-a711ab0e4df4" xmlns:ns3="8033a1b6-dcc0-4b92-bbca-128c2bdb6c7f" targetNamespace="http://schemas.microsoft.com/office/2006/metadata/properties" ma:root="true" ma:fieldsID="64339e35fd9678696c81def929c84e51" ns2:_="" ns3:_="">
    <xsd:import namespace="cbe248c0-064b-42d4-8582-a711ab0e4df4"/>
    <xsd:import namespace="8033a1b6-dcc0-4b92-bbca-128c2bdb6c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248c0-064b-42d4-8582-a711ab0e4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3a1b6-dcc0-4b92-bbca-128c2bdb6c7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D6941A-956F-480B-B38E-0A0A2849C119}"/>
</file>

<file path=customXml/itemProps2.xml><?xml version="1.0" encoding="utf-8"?>
<ds:datastoreItem xmlns:ds="http://schemas.openxmlformats.org/officeDocument/2006/customXml" ds:itemID="{B08CB1F5-564A-41DD-8331-362C527CB396}"/>
</file>

<file path=customXml/itemProps3.xml><?xml version="1.0" encoding="utf-8"?>
<ds:datastoreItem xmlns:ds="http://schemas.openxmlformats.org/officeDocument/2006/customXml" ds:itemID="{0CC03034-60CC-48AF-BCA4-002DFDB6152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2018</TotalTime>
  <Words>192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Suguru Nomura</dc:creator>
  <cp:lastModifiedBy>園田　えみ子</cp:lastModifiedBy>
  <cp:revision>39</cp:revision>
  <cp:lastPrinted>2019-03-07T15:18:04Z</cp:lastPrinted>
  <dcterms:created xsi:type="dcterms:W3CDTF">2019-02-26T01:09:25Z</dcterms:created>
  <dcterms:modified xsi:type="dcterms:W3CDTF">2021-09-21T05:55:51Z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0x010100D79EE75704CA6843AD0B44C72D83AEAF</vt:lpwstr>
  </property>
</Properties>
</file>